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4" r:id="rId2"/>
  </p:sldIdLst>
  <p:sldSz cx="3200400" cy="1828800"/>
  <p:notesSz cx="2743200" cy="137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6" autoAdjust="0"/>
  </p:normalViewPr>
  <p:slideViewPr>
    <p:cSldViewPr>
      <p:cViewPr varScale="1">
        <p:scale>
          <a:sx n="251" d="100"/>
          <a:sy n="251" d="100"/>
        </p:scale>
        <p:origin x="427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93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74784" tIns="37392" rIns="74784" bIns="3739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921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0030" y="566928"/>
            <a:ext cx="2720340" cy="3840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80060" y="1024128"/>
            <a:ext cx="224027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0020" y="420624"/>
            <a:ext cx="1392174" cy="1207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648205" y="420624"/>
            <a:ext cx="1392174" cy="1207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9070" cy="1828800"/>
          </a:xfrm>
          <a:custGeom>
            <a:avLst/>
            <a:gdLst/>
            <a:ahLst/>
            <a:cxnLst/>
            <a:rect l="l" t="t" r="r" b="b"/>
            <a:pathLst>
              <a:path w="179070" h="1828800">
                <a:moveTo>
                  <a:pt x="0" y="1828800"/>
                </a:moveTo>
                <a:lnTo>
                  <a:pt x="179070" y="1828800"/>
                </a:lnTo>
                <a:lnTo>
                  <a:pt x="17907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A51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020" y="73151"/>
            <a:ext cx="2880359" cy="2926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020" y="420624"/>
            <a:ext cx="2880359" cy="1207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88136" y="1700784"/>
            <a:ext cx="1024127" cy="91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60020" y="1700784"/>
            <a:ext cx="736092" cy="91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304288" y="1700784"/>
            <a:ext cx="736092" cy="91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0191" y="0"/>
            <a:ext cx="3206948" cy="1862046"/>
            <a:chOff x="-41374" y="0"/>
            <a:chExt cx="3206948" cy="1862046"/>
          </a:xfrm>
        </p:grpSpPr>
        <p:sp>
          <p:nvSpPr>
            <p:cNvPr id="16" name="Rectangle 15"/>
            <p:cNvSpPr/>
            <p:nvPr/>
          </p:nvSpPr>
          <p:spPr>
            <a:xfrm>
              <a:off x="152400" y="1722794"/>
              <a:ext cx="3013174" cy="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41374" y="0"/>
              <a:ext cx="2286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bject 3"/>
            <p:cNvSpPr txBox="1"/>
            <p:nvPr/>
          </p:nvSpPr>
          <p:spPr>
            <a:xfrm>
              <a:off x="209319" y="600163"/>
              <a:ext cx="2213626" cy="115820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5600"/>
                </a:lnSpc>
              </a:pPr>
              <a:r>
                <a:rPr lang="en-US" sz="1000" b="1" dirty="0" smtClean="0">
                  <a:latin typeface="Marat sans light"/>
                  <a:cs typeface="Times" panose="02020603050405020304" pitchFamily="18" charset="0"/>
                </a:rPr>
                <a:t>David M. Warsinger, </a:t>
              </a:r>
              <a:r>
                <a:rPr lang="en-US" sz="1000" b="1" i="1" dirty="0" smtClean="0">
                  <a:latin typeface="Marat sans light"/>
                  <a:cs typeface="Times" panose="02020603050405020304" pitchFamily="18" charset="0"/>
                </a:rPr>
                <a:t>PhD (MIT)</a:t>
              </a:r>
            </a:p>
            <a:p>
              <a:pPr marL="12700" marR="5080">
                <a:lnSpc>
                  <a:spcPct val="105600"/>
                </a:lnSpc>
              </a:pPr>
              <a:r>
                <a:rPr lang="en-US" sz="750" i="1" spc="-20" dirty="0" smtClean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Assistant </a:t>
              </a:r>
              <a:r>
                <a:rPr lang="en-US" sz="750" i="1" spc="-20" dirty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Professor </a:t>
              </a:r>
              <a:endParaRPr lang="en-US" sz="750" i="1" spc="-20" dirty="0" smtClean="0">
                <a:solidFill>
                  <a:srgbClr val="231F20"/>
                </a:solidFill>
                <a:latin typeface="Marat sans light"/>
                <a:cs typeface="Times" panose="02020603050405020304" pitchFamily="18" charset="0"/>
              </a:endParaRPr>
            </a:p>
            <a:p>
              <a:pPr marL="12700" marR="5080">
                <a:lnSpc>
                  <a:spcPct val="105600"/>
                </a:lnSpc>
              </a:pPr>
              <a:endParaRPr lang="en-US" sz="750" i="1" spc="-20" dirty="0" smtClean="0">
                <a:solidFill>
                  <a:srgbClr val="231F20"/>
                </a:solidFill>
                <a:latin typeface="Marat sans light"/>
                <a:cs typeface="Times" panose="02020603050405020304" pitchFamily="18" charset="0"/>
              </a:endParaRPr>
            </a:p>
            <a:p>
              <a:pPr marL="12700" marR="5080">
                <a:lnSpc>
                  <a:spcPct val="105600"/>
                </a:lnSpc>
              </a:pPr>
              <a:r>
                <a:rPr lang="en-US" sz="200" i="1" spc="-20" dirty="0" smtClean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 </a:t>
              </a:r>
            </a:p>
            <a:p>
              <a:pPr marL="12700" marR="5080">
                <a:lnSpc>
                  <a:spcPct val="105600"/>
                </a:lnSpc>
              </a:pPr>
              <a:r>
                <a:rPr lang="en-US" sz="800" i="1" spc="-20" dirty="0" smtClean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 </a:t>
              </a:r>
              <a:endParaRPr lang="en-US" sz="800" i="1" spc="-20" dirty="0">
                <a:solidFill>
                  <a:srgbClr val="231F20"/>
                </a:solidFill>
                <a:latin typeface="Marat sans light"/>
                <a:cs typeface="Times" panose="02020603050405020304" pitchFamily="18" charset="0"/>
              </a:endParaRPr>
            </a:p>
            <a:p>
              <a:pPr marL="12700" marR="5080">
                <a:lnSpc>
                  <a:spcPct val="105600"/>
                </a:lnSpc>
              </a:pPr>
              <a:r>
                <a:rPr lang="en-US" sz="700" spc="-20" dirty="0" smtClean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dwarsing@purdue.edu</a:t>
              </a:r>
              <a:endParaRPr lang="en-US" sz="700" spc="-20" dirty="0" smtClean="0">
                <a:solidFill>
                  <a:srgbClr val="231F20"/>
                </a:solidFill>
                <a:latin typeface="Marat sans light"/>
                <a:cs typeface="Times" panose="02020603050405020304" pitchFamily="18" charset="0"/>
              </a:endParaRPr>
            </a:p>
            <a:p>
              <a:pPr marL="12700" marR="5080">
                <a:lnSpc>
                  <a:spcPct val="105600"/>
                </a:lnSpc>
              </a:pPr>
              <a:r>
                <a:rPr lang="en-US" sz="700" spc="-20" dirty="0" smtClean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www.warsinger.com</a:t>
              </a:r>
            </a:p>
            <a:p>
              <a:pPr marL="12700" marR="5080">
                <a:lnSpc>
                  <a:spcPct val="105600"/>
                </a:lnSpc>
              </a:pPr>
              <a:r>
                <a:rPr lang="en-US" sz="700" spc="-20" dirty="0" smtClean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@</a:t>
              </a:r>
              <a:r>
                <a:rPr lang="en-US" sz="700" spc="-20" dirty="0" err="1" smtClean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warsingerlab</a:t>
              </a:r>
              <a:endParaRPr lang="en-US" sz="700" spc="-20" dirty="0" smtClean="0">
                <a:solidFill>
                  <a:srgbClr val="231F20"/>
                </a:solidFill>
                <a:latin typeface="Marat sans light"/>
                <a:cs typeface="Times" panose="02020603050405020304" pitchFamily="18" charset="0"/>
              </a:endParaRPr>
            </a:p>
            <a:p>
              <a:pPr marL="12700" marR="5080">
                <a:lnSpc>
                  <a:spcPct val="105600"/>
                </a:lnSpc>
              </a:pPr>
              <a:r>
                <a:rPr lang="en-US" sz="750" spc="-20" dirty="0" smtClean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o</a:t>
              </a:r>
              <a:r>
                <a:rPr lang="en-US" sz="400" spc="-20" dirty="0" smtClean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 </a:t>
              </a:r>
              <a:r>
                <a:rPr lang="en-US" sz="750" spc="-20" dirty="0" smtClean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765-494-xxxx</a:t>
              </a:r>
              <a:endParaRPr lang="en-US" sz="750" spc="-20" dirty="0" smtClean="0">
                <a:solidFill>
                  <a:srgbClr val="231F20"/>
                </a:solidFill>
                <a:latin typeface="Marat sans light"/>
                <a:cs typeface="Times" panose="02020603050405020304" pitchFamily="18" charset="0"/>
              </a:endParaRPr>
            </a:p>
            <a:p>
              <a:pPr marL="12700" marR="5080">
                <a:lnSpc>
                  <a:spcPct val="105600"/>
                </a:lnSpc>
              </a:pPr>
              <a:endParaRPr lang="en-US" sz="75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19" name="Picture 18" descr="https://www.pnw.edu/marketing-communications/wp-content/uploads/sites/29/downloads/PNWAcadArtic-FConWH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8" b="30725"/>
            <a:stretch/>
          </p:blipFill>
          <p:spPr bwMode="auto">
            <a:xfrm>
              <a:off x="178287" y="158574"/>
              <a:ext cx="1109962" cy="357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bject 3"/>
            <p:cNvSpPr txBox="1"/>
            <p:nvPr/>
          </p:nvSpPr>
          <p:spPr>
            <a:xfrm>
              <a:off x="1401442" y="1160572"/>
              <a:ext cx="1670009" cy="7014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5600"/>
                </a:lnSpc>
              </a:pPr>
              <a:r>
                <a:rPr lang="en-US" sz="750" spc="-20" dirty="0" smtClean="0">
                  <a:solidFill>
                    <a:srgbClr val="231F20"/>
                  </a:solidFill>
                  <a:latin typeface="+mj-lt"/>
                  <a:cs typeface="Times" panose="02020603050405020304" pitchFamily="18" charset="0"/>
                </a:rPr>
                <a:t>SCHOOL OF MECHANICAL ENGINEERING</a:t>
              </a:r>
            </a:p>
            <a:p>
              <a:pPr marL="12700" marR="5080">
                <a:lnSpc>
                  <a:spcPct val="105600"/>
                </a:lnSpc>
              </a:pPr>
              <a:r>
                <a:rPr lang="en-US" sz="700" spc="-20" dirty="0" err="1" smtClean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Birck</a:t>
              </a:r>
              <a:r>
                <a:rPr lang="en-US" sz="700" spc="-20" dirty="0" smtClean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 Nanotechnology Center</a:t>
              </a:r>
            </a:p>
            <a:p>
              <a:pPr marL="12700" marR="5080">
                <a:lnSpc>
                  <a:spcPct val="105600"/>
                </a:lnSpc>
              </a:pPr>
              <a:r>
                <a:rPr lang="en-US" sz="700" spc="-20" dirty="0" smtClean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Office Rm </a:t>
              </a:r>
              <a:r>
                <a:rPr lang="en-US" sz="700" spc="-20" dirty="0" smtClean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2266</a:t>
              </a:r>
              <a:endParaRPr lang="en-US" sz="700" spc="-20" dirty="0" smtClean="0">
                <a:solidFill>
                  <a:srgbClr val="231F20"/>
                </a:solidFill>
                <a:latin typeface="Marat sans light"/>
                <a:cs typeface="Times" panose="02020603050405020304" pitchFamily="18" charset="0"/>
              </a:endParaRPr>
            </a:p>
            <a:p>
              <a:pPr marL="12700" marR="5080">
                <a:lnSpc>
                  <a:spcPct val="105600"/>
                </a:lnSpc>
              </a:pPr>
              <a:r>
                <a:rPr lang="en-US" sz="700" spc="-20" dirty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1205 W State </a:t>
              </a:r>
              <a:r>
                <a:rPr lang="en-US" sz="700" spc="-20" dirty="0" smtClean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Street</a:t>
              </a:r>
            </a:p>
            <a:p>
              <a:pPr marL="12700" marR="5080">
                <a:lnSpc>
                  <a:spcPct val="105600"/>
                </a:lnSpc>
              </a:pPr>
              <a:r>
                <a:rPr lang="en-US" sz="700" spc="-20" dirty="0" smtClean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West </a:t>
              </a:r>
              <a:r>
                <a:rPr lang="en-US" sz="700" spc="-20" dirty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Lafayette, </a:t>
              </a:r>
              <a:r>
                <a:rPr lang="en-US" sz="700" spc="-20" dirty="0" smtClean="0">
                  <a:solidFill>
                    <a:srgbClr val="231F20"/>
                  </a:solidFill>
                  <a:latin typeface="Marat sans light"/>
                  <a:cs typeface="Times" panose="02020603050405020304" pitchFamily="18" charset="0"/>
                </a:rPr>
                <a:t>IN 47906</a:t>
              </a:r>
              <a:endParaRPr lang="en-US" sz="700" spc="-20" dirty="0">
                <a:solidFill>
                  <a:srgbClr val="231F20"/>
                </a:solidFill>
                <a:latin typeface="Marat sans light"/>
                <a:cs typeface="Times" panose="02020603050405020304" pitchFamily="18" charset="0"/>
              </a:endParaRPr>
            </a:p>
            <a:p>
              <a:pPr marL="12700" marR="5080">
                <a:lnSpc>
                  <a:spcPct val="105600"/>
                </a:lnSpc>
              </a:pPr>
              <a:endParaRPr lang="en-US" sz="750" i="1" spc="-20" dirty="0" smtClean="0">
                <a:solidFill>
                  <a:srgbClr val="231F20"/>
                </a:solidFill>
                <a:latin typeface="Marat sans light"/>
                <a:cs typeface="Times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4167" r="16667" b="16667"/>
            <a:stretch/>
          </p:blipFill>
          <p:spPr>
            <a:xfrm>
              <a:off x="2209800" y="101886"/>
              <a:ext cx="838200" cy="88476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3187"/>
            <a:ext cx="650974" cy="2342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3635" y="1900284"/>
            <a:ext cx="1423897" cy="393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9022" y="2065643"/>
            <a:ext cx="458718" cy="448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8332" r="8334" b="8334"/>
          <a:stretch/>
        </p:blipFill>
        <p:spPr>
          <a:xfrm>
            <a:off x="2489339" y="2667000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t="3944" r="5556" b="4300"/>
          <a:stretch/>
        </p:blipFill>
        <p:spPr>
          <a:xfrm>
            <a:off x="2559970" y="1276060"/>
            <a:ext cx="489213" cy="5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22532</TotalTime>
  <Words>38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Marat sans light</vt:lpstr>
      <vt:lpstr>Times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Warsinger</dc:creator>
  <cp:lastModifiedBy>David Martin Warsinger</cp:lastModifiedBy>
  <cp:revision>52</cp:revision>
  <cp:lastPrinted>2019-06-22T17:29:23Z</cp:lastPrinted>
  <dcterms:created xsi:type="dcterms:W3CDTF">2016-07-21T18:18:36Z</dcterms:created>
  <dcterms:modified xsi:type="dcterms:W3CDTF">2019-12-18T06:02:22Z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2014-04-15T00:00:00Z</vt:filetime>
  </property>
  <property fmtid="{D5CDD505-2E9C-101B-9397-08002B2CF9AE}" pid="3" name="LastSaved">
    <vt:filetime>2016-07-21T00:00:00Z</vt:filetime>
  </property>
</Properties>
</file>